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9" r:id="rId8"/>
    <p:sldId id="271" r:id="rId9"/>
    <p:sldId id="270" r:id="rId10"/>
    <p:sldId id="261" r:id="rId11"/>
    <p:sldId id="262" r:id="rId12"/>
    <p:sldId id="265" r:id="rId13"/>
    <p:sldId id="264" r:id="rId14"/>
    <p:sldId id="268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3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F9ECF8-FF29-4C91-BDE9-99B351F88207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36D5D3-8F77-4C73-A7DD-B5AA4D12DCA6}">
      <dgm:prSet phldrT="[Text]"/>
      <dgm:spPr/>
      <dgm:t>
        <a:bodyPr/>
        <a:lstStyle/>
        <a:p>
          <a:r>
            <a:rPr lang="en-US" dirty="0" smtClean="0"/>
            <a:t>Fall 2016</a:t>
          </a:r>
          <a:endParaRPr lang="en-US" dirty="0"/>
        </a:p>
      </dgm:t>
    </dgm:pt>
    <dgm:pt modelId="{016712F4-B8BE-4CAC-816E-62F98C3FCC54}" type="parTrans" cxnId="{B25DEE25-AE8B-4D23-9656-400DBF36E62E}">
      <dgm:prSet/>
      <dgm:spPr/>
      <dgm:t>
        <a:bodyPr/>
        <a:lstStyle/>
        <a:p>
          <a:endParaRPr lang="en-US"/>
        </a:p>
      </dgm:t>
    </dgm:pt>
    <dgm:pt modelId="{1D91DA61-5F5D-45B2-A2A3-F47C23910D86}" type="sibTrans" cxnId="{B25DEE25-AE8B-4D23-9656-400DBF36E62E}">
      <dgm:prSet/>
      <dgm:spPr/>
      <dgm:t>
        <a:bodyPr/>
        <a:lstStyle/>
        <a:p>
          <a:endParaRPr lang="en-US"/>
        </a:p>
      </dgm:t>
    </dgm:pt>
    <dgm:pt modelId="{1CFEA3BD-D44E-4276-986C-264587310523}">
      <dgm:prSet phldrT="[Text]"/>
      <dgm:spPr/>
      <dgm:t>
        <a:bodyPr/>
        <a:lstStyle/>
        <a:p>
          <a:r>
            <a:rPr lang="en-US" dirty="0" smtClean="0"/>
            <a:t>Initial system implementation</a:t>
          </a:r>
          <a:endParaRPr lang="en-US" dirty="0"/>
        </a:p>
      </dgm:t>
    </dgm:pt>
    <dgm:pt modelId="{0F1A5C06-9A94-4ADA-AD99-535410B89F71}" type="parTrans" cxnId="{C227F1B3-F46F-4D76-98F9-EAAC73B23E5D}">
      <dgm:prSet/>
      <dgm:spPr/>
      <dgm:t>
        <a:bodyPr/>
        <a:lstStyle/>
        <a:p>
          <a:endParaRPr lang="en-US"/>
        </a:p>
      </dgm:t>
    </dgm:pt>
    <dgm:pt modelId="{91B772F6-0374-44AE-A7FB-096AC09138DE}" type="sibTrans" cxnId="{C227F1B3-F46F-4D76-98F9-EAAC73B23E5D}">
      <dgm:prSet/>
      <dgm:spPr/>
      <dgm:t>
        <a:bodyPr/>
        <a:lstStyle/>
        <a:p>
          <a:endParaRPr lang="en-US"/>
        </a:p>
      </dgm:t>
    </dgm:pt>
    <dgm:pt modelId="{9D547DD4-E7C1-4AC0-9D97-4FC9EEAA8CE6}">
      <dgm:prSet phldrT="[Text]"/>
      <dgm:spPr/>
      <dgm:t>
        <a:bodyPr/>
        <a:lstStyle/>
        <a:p>
          <a:r>
            <a:rPr lang="en-US" dirty="0" smtClean="0"/>
            <a:t>Spring 2017</a:t>
          </a:r>
          <a:endParaRPr lang="en-US" dirty="0"/>
        </a:p>
      </dgm:t>
    </dgm:pt>
    <dgm:pt modelId="{F764AE2D-1D6C-4EEF-A1EE-C87EAB3BE5CE}" type="parTrans" cxnId="{4A78CE66-426B-4033-A1B5-75FCCB700D39}">
      <dgm:prSet/>
      <dgm:spPr/>
      <dgm:t>
        <a:bodyPr/>
        <a:lstStyle/>
        <a:p>
          <a:endParaRPr lang="en-US"/>
        </a:p>
      </dgm:t>
    </dgm:pt>
    <dgm:pt modelId="{7481FB8E-4D2A-4AEC-AFCC-7779E1170784}" type="sibTrans" cxnId="{4A78CE66-426B-4033-A1B5-75FCCB700D39}">
      <dgm:prSet/>
      <dgm:spPr/>
      <dgm:t>
        <a:bodyPr/>
        <a:lstStyle/>
        <a:p>
          <a:endParaRPr lang="en-US"/>
        </a:p>
      </dgm:t>
    </dgm:pt>
    <dgm:pt modelId="{08154D22-5F95-493C-91CE-F3ABE4123A1E}">
      <dgm:prSet phldrT="[Text]"/>
      <dgm:spPr/>
      <dgm:t>
        <a:bodyPr/>
        <a:lstStyle/>
        <a:p>
          <a:r>
            <a:rPr lang="en-US" dirty="0" smtClean="0"/>
            <a:t>Faculty training</a:t>
          </a:r>
          <a:endParaRPr lang="en-US" dirty="0"/>
        </a:p>
      </dgm:t>
    </dgm:pt>
    <dgm:pt modelId="{F2B7E4F0-6224-4BBE-99B6-08EAB5444E48}" type="parTrans" cxnId="{A7BF8F2C-B155-4A29-981E-78250414562E}">
      <dgm:prSet/>
      <dgm:spPr/>
      <dgm:t>
        <a:bodyPr/>
        <a:lstStyle/>
        <a:p>
          <a:endParaRPr lang="en-US"/>
        </a:p>
      </dgm:t>
    </dgm:pt>
    <dgm:pt modelId="{FC444557-7C83-4D87-9E57-15C711828144}" type="sibTrans" cxnId="{A7BF8F2C-B155-4A29-981E-78250414562E}">
      <dgm:prSet/>
      <dgm:spPr/>
      <dgm:t>
        <a:bodyPr/>
        <a:lstStyle/>
        <a:p>
          <a:endParaRPr lang="en-US"/>
        </a:p>
      </dgm:t>
    </dgm:pt>
    <dgm:pt modelId="{CB063AA7-2583-442C-89AA-4958D7662F16}">
      <dgm:prSet phldrT="[Text]"/>
      <dgm:spPr/>
      <dgm:t>
        <a:bodyPr/>
        <a:lstStyle/>
        <a:p>
          <a:r>
            <a:rPr lang="en-US" dirty="0" smtClean="0"/>
            <a:t>Summer 2017</a:t>
          </a:r>
          <a:endParaRPr lang="en-US" dirty="0"/>
        </a:p>
      </dgm:t>
    </dgm:pt>
    <dgm:pt modelId="{1B0474FE-F9DB-4A36-AF9A-356A280D0E47}" type="parTrans" cxnId="{C18257B8-44DB-4FD5-82FB-5952AAA33124}">
      <dgm:prSet/>
      <dgm:spPr/>
      <dgm:t>
        <a:bodyPr/>
        <a:lstStyle/>
        <a:p>
          <a:endParaRPr lang="en-US"/>
        </a:p>
      </dgm:t>
    </dgm:pt>
    <dgm:pt modelId="{D50E6AF1-62D4-4BB5-9942-560C109135F8}" type="sibTrans" cxnId="{C18257B8-44DB-4FD5-82FB-5952AAA33124}">
      <dgm:prSet/>
      <dgm:spPr/>
      <dgm:t>
        <a:bodyPr/>
        <a:lstStyle/>
        <a:p>
          <a:endParaRPr lang="en-US"/>
        </a:p>
      </dgm:t>
    </dgm:pt>
    <dgm:pt modelId="{5437BD48-DB2D-4CEA-B012-8A976F28BD62}">
      <dgm:prSet phldrT="[Text]"/>
      <dgm:spPr/>
      <dgm:t>
        <a:bodyPr/>
        <a:lstStyle/>
        <a:p>
          <a:r>
            <a:rPr lang="en-US" dirty="0" smtClean="0"/>
            <a:t>Customize system with faculty feedback</a:t>
          </a:r>
          <a:endParaRPr lang="en-US" dirty="0"/>
        </a:p>
      </dgm:t>
    </dgm:pt>
    <dgm:pt modelId="{B625DA4E-6936-4CC5-9C1A-A5B5AD57E3FB}" type="parTrans" cxnId="{2F33A978-7EE6-4673-9105-4C5818008D3F}">
      <dgm:prSet/>
      <dgm:spPr/>
      <dgm:t>
        <a:bodyPr/>
        <a:lstStyle/>
        <a:p>
          <a:endParaRPr lang="en-US"/>
        </a:p>
      </dgm:t>
    </dgm:pt>
    <dgm:pt modelId="{4AC26AF2-BB95-483D-B607-FC3CA080A7EE}" type="sibTrans" cxnId="{2F33A978-7EE6-4673-9105-4C5818008D3F}">
      <dgm:prSet/>
      <dgm:spPr/>
      <dgm:t>
        <a:bodyPr/>
        <a:lstStyle/>
        <a:p>
          <a:endParaRPr lang="en-US"/>
        </a:p>
      </dgm:t>
    </dgm:pt>
    <dgm:pt modelId="{98DCA2CF-6708-4996-AF21-273F384C7FA8}">
      <dgm:prSet phldrT="[Text]"/>
      <dgm:spPr/>
      <dgm:t>
        <a:bodyPr/>
        <a:lstStyle/>
        <a:p>
          <a:r>
            <a:rPr lang="en-US" dirty="0" smtClean="0"/>
            <a:t>Fall 2017</a:t>
          </a:r>
          <a:endParaRPr lang="en-US" dirty="0"/>
        </a:p>
      </dgm:t>
    </dgm:pt>
    <dgm:pt modelId="{A140F68D-5256-4599-B0DD-AB9565B60ACB}" type="parTrans" cxnId="{737324D6-CB5B-473D-B7D8-1CB7F67E3F60}">
      <dgm:prSet/>
      <dgm:spPr/>
      <dgm:t>
        <a:bodyPr/>
        <a:lstStyle/>
        <a:p>
          <a:endParaRPr lang="en-US"/>
        </a:p>
      </dgm:t>
    </dgm:pt>
    <dgm:pt modelId="{04C476F1-541B-45FF-86DC-EEDFEDAD968C}" type="sibTrans" cxnId="{737324D6-CB5B-473D-B7D8-1CB7F67E3F60}">
      <dgm:prSet/>
      <dgm:spPr/>
      <dgm:t>
        <a:bodyPr/>
        <a:lstStyle/>
        <a:p>
          <a:endParaRPr lang="en-US"/>
        </a:p>
      </dgm:t>
    </dgm:pt>
    <dgm:pt modelId="{FC5A040F-4D54-413D-B615-7E95AE8A68DF}">
      <dgm:prSet phldrT="[Text]"/>
      <dgm:spPr/>
      <dgm:t>
        <a:bodyPr/>
        <a:lstStyle/>
        <a:p>
          <a:r>
            <a:rPr lang="en-US" dirty="0" smtClean="0"/>
            <a:t>Faculty training </a:t>
          </a:r>
          <a:endParaRPr lang="en-US" dirty="0"/>
        </a:p>
      </dgm:t>
    </dgm:pt>
    <dgm:pt modelId="{8AD6CF0F-1DF2-4C94-B540-A3E9E9F3B7A5}" type="parTrans" cxnId="{4B6E55F6-D0B4-46F3-A80B-BC0CC3A084BB}">
      <dgm:prSet/>
      <dgm:spPr/>
      <dgm:t>
        <a:bodyPr/>
        <a:lstStyle/>
        <a:p>
          <a:endParaRPr lang="en-US"/>
        </a:p>
      </dgm:t>
    </dgm:pt>
    <dgm:pt modelId="{E02CB476-0694-4F1C-8151-96BFC9369D42}" type="sibTrans" cxnId="{4B6E55F6-D0B4-46F3-A80B-BC0CC3A084BB}">
      <dgm:prSet/>
      <dgm:spPr/>
      <dgm:t>
        <a:bodyPr/>
        <a:lstStyle/>
        <a:p>
          <a:endParaRPr lang="en-US"/>
        </a:p>
      </dgm:t>
    </dgm:pt>
    <dgm:pt modelId="{F636DEA6-BC6E-4C34-9300-48D47C2F58BD}">
      <dgm:prSet phldrT="[Text]"/>
      <dgm:spPr/>
      <dgm:t>
        <a:bodyPr/>
        <a:lstStyle/>
        <a:p>
          <a:r>
            <a:rPr lang="en-US" dirty="0" smtClean="0"/>
            <a:t>Data input  (all)</a:t>
          </a:r>
          <a:endParaRPr lang="en-US" dirty="0"/>
        </a:p>
      </dgm:t>
    </dgm:pt>
    <dgm:pt modelId="{4116D633-71C8-4E78-BF09-A5AE41970A86}" type="parTrans" cxnId="{0844FACA-A888-4824-A025-79626094DC67}">
      <dgm:prSet/>
      <dgm:spPr/>
      <dgm:t>
        <a:bodyPr/>
        <a:lstStyle/>
        <a:p>
          <a:endParaRPr lang="en-US"/>
        </a:p>
      </dgm:t>
    </dgm:pt>
    <dgm:pt modelId="{BA1D477C-9397-43A5-80E9-5CBFCD319B81}" type="sibTrans" cxnId="{0844FACA-A888-4824-A025-79626094DC67}">
      <dgm:prSet/>
      <dgm:spPr/>
      <dgm:t>
        <a:bodyPr/>
        <a:lstStyle/>
        <a:p>
          <a:endParaRPr lang="en-US"/>
        </a:p>
      </dgm:t>
    </dgm:pt>
    <dgm:pt modelId="{EF56FF61-7D54-4BA9-8EC8-637D3C688736}">
      <dgm:prSet phldrT="[Text]"/>
      <dgm:spPr/>
      <dgm:t>
        <a:bodyPr/>
        <a:lstStyle/>
        <a:p>
          <a:r>
            <a:rPr lang="en-US" dirty="0" smtClean="0"/>
            <a:t>Data input  (pilot)</a:t>
          </a:r>
          <a:endParaRPr lang="en-US" dirty="0"/>
        </a:p>
      </dgm:t>
    </dgm:pt>
    <dgm:pt modelId="{B08DD382-E303-488D-BCDE-5DC3A0DD80FD}" type="parTrans" cxnId="{4CFFC851-1B30-471A-8096-A0B989650A46}">
      <dgm:prSet/>
      <dgm:spPr/>
      <dgm:t>
        <a:bodyPr/>
        <a:lstStyle/>
        <a:p>
          <a:endParaRPr lang="en-US"/>
        </a:p>
      </dgm:t>
    </dgm:pt>
    <dgm:pt modelId="{5ECA1E53-7478-4A1C-B010-9B19690444E6}" type="sibTrans" cxnId="{4CFFC851-1B30-471A-8096-A0B989650A46}">
      <dgm:prSet/>
      <dgm:spPr/>
      <dgm:t>
        <a:bodyPr/>
        <a:lstStyle/>
        <a:p>
          <a:endParaRPr lang="en-US"/>
        </a:p>
      </dgm:t>
    </dgm:pt>
    <dgm:pt modelId="{F671CC42-6DBD-4EB4-8267-CDF8A1C7929A}">
      <dgm:prSet phldrT="[Text]"/>
      <dgm:spPr/>
      <dgm:t>
        <a:bodyPr/>
        <a:lstStyle/>
        <a:p>
          <a:r>
            <a:rPr lang="en-US" dirty="0" smtClean="0"/>
            <a:t>Upload base data sets</a:t>
          </a:r>
          <a:endParaRPr lang="en-US" dirty="0"/>
        </a:p>
      </dgm:t>
    </dgm:pt>
    <dgm:pt modelId="{712E23FB-E397-4C0F-9871-96FFA6715D66}" type="parTrans" cxnId="{0F44F5C5-9196-49DD-99CF-5B3E6A28C4F6}">
      <dgm:prSet/>
      <dgm:spPr/>
      <dgm:t>
        <a:bodyPr/>
        <a:lstStyle/>
        <a:p>
          <a:endParaRPr lang="en-US"/>
        </a:p>
      </dgm:t>
    </dgm:pt>
    <dgm:pt modelId="{3E030520-8144-48AA-863E-CBDD203598ED}" type="sibTrans" cxnId="{0F44F5C5-9196-49DD-99CF-5B3E6A28C4F6}">
      <dgm:prSet/>
      <dgm:spPr/>
      <dgm:t>
        <a:bodyPr/>
        <a:lstStyle/>
        <a:p>
          <a:endParaRPr lang="en-US"/>
        </a:p>
      </dgm:t>
    </dgm:pt>
    <dgm:pt modelId="{506B6427-BE3A-4EC1-9ACE-5357F1119DA4}" type="pres">
      <dgm:prSet presAssocID="{C8F9ECF8-FF29-4C91-BDE9-99B351F8820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5E1745-8319-4D5A-866A-6053379719E0}" type="pres">
      <dgm:prSet presAssocID="{1536D5D3-8F77-4C73-A7DD-B5AA4D12DCA6}" presName="composite" presStyleCnt="0"/>
      <dgm:spPr/>
    </dgm:pt>
    <dgm:pt modelId="{1EAA7DE0-057D-488B-8F90-B606FEE308F7}" type="pres">
      <dgm:prSet presAssocID="{1536D5D3-8F77-4C73-A7DD-B5AA4D12DCA6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FB8C29-F3BE-4448-B6DF-9FA7334A8B43}" type="pres">
      <dgm:prSet presAssocID="{1536D5D3-8F77-4C73-A7DD-B5AA4D12DCA6}" presName="parSh" presStyleLbl="node1" presStyleIdx="0" presStyleCnt="4"/>
      <dgm:spPr/>
      <dgm:t>
        <a:bodyPr/>
        <a:lstStyle/>
        <a:p>
          <a:endParaRPr lang="en-US"/>
        </a:p>
      </dgm:t>
    </dgm:pt>
    <dgm:pt modelId="{10328E21-76C4-45D3-A04C-08D430A4C4F1}" type="pres">
      <dgm:prSet presAssocID="{1536D5D3-8F77-4C73-A7DD-B5AA4D12DCA6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F050A1-5E60-41EE-90F6-D4CC74056007}" type="pres">
      <dgm:prSet presAssocID="{1D91DA61-5F5D-45B2-A2A3-F47C23910D8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6B96EE51-4444-4DC7-B130-EEF66C40B1D7}" type="pres">
      <dgm:prSet presAssocID="{1D91DA61-5F5D-45B2-A2A3-F47C23910D86}" presName="connTx" presStyleLbl="sibTrans2D1" presStyleIdx="0" presStyleCnt="3"/>
      <dgm:spPr/>
      <dgm:t>
        <a:bodyPr/>
        <a:lstStyle/>
        <a:p>
          <a:endParaRPr lang="en-US"/>
        </a:p>
      </dgm:t>
    </dgm:pt>
    <dgm:pt modelId="{33FA5A55-20B0-4D18-A6D8-3F530C92C939}" type="pres">
      <dgm:prSet presAssocID="{9D547DD4-E7C1-4AC0-9D97-4FC9EEAA8CE6}" presName="composite" presStyleCnt="0"/>
      <dgm:spPr/>
    </dgm:pt>
    <dgm:pt modelId="{1B6A4FC2-D45F-429A-8700-15BCA03C8F65}" type="pres">
      <dgm:prSet presAssocID="{9D547DD4-E7C1-4AC0-9D97-4FC9EEAA8CE6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539154-DFFD-44AB-B6D1-B16AFDB712B6}" type="pres">
      <dgm:prSet presAssocID="{9D547DD4-E7C1-4AC0-9D97-4FC9EEAA8CE6}" presName="parSh" presStyleLbl="node1" presStyleIdx="1" presStyleCnt="4"/>
      <dgm:spPr/>
      <dgm:t>
        <a:bodyPr/>
        <a:lstStyle/>
        <a:p>
          <a:endParaRPr lang="en-US"/>
        </a:p>
      </dgm:t>
    </dgm:pt>
    <dgm:pt modelId="{69DC64C3-88A8-4991-AA1F-D7239E8299DF}" type="pres">
      <dgm:prSet presAssocID="{9D547DD4-E7C1-4AC0-9D97-4FC9EEAA8CE6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2AE24B-1183-4B0E-961F-6C5B80A27A44}" type="pres">
      <dgm:prSet presAssocID="{7481FB8E-4D2A-4AEC-AFCC-7779E1170784}" presName="sibTrans" presStyleLbl="sibTrans2D1" presStyleIdx="1" presStyleCnt="3"/>
      <dgm:spPr/>
      <dgm:t>
        <a:bodyPr/>
        <a:lstStyle/>
        <a:p>
          <a:endParaRPr lang="en-US"/>
        </a:p>
      </dgm:t>
    </dgm:pt>
    <dgm:pt modelId="{E3A30FA0-359D-4887-A3BA-D080B6AC2FBF}" type="pres">
      <dgm:prSet presAssocID="{7481FB8E-4D2A-4AEC-AFCC-7779E1170784}" presName="connTx" presStyleLbl="sibTrans2D1" presStyleIdx="1" presStyleCnt="3"/>
      <dgm:spPr/>
      <dgm:t>
        <a:bodyPr/>
        <a:lstStyle/>
        <a:p>
          <a:endParaRPr lang="en-US"/>
        </a:p>
      </dgm:t>
    </dgm:pt>
    <dgm:pt modelId="{14209656-98A5-44F9-A690-9745DCF13E44}" type="pres">
      <dgm:prSet presAssocID="{CB063AA7-2583-442C-89AA-4958D7662F16}" presName="composite" presStyleCnt="0"/>
      <dgm:spPr/>
    </dgm:pt>
    <dgm:pt modelId="{F1124F60-53A9-4D6B-99E7-1A4248771F31}" type="pres">
      <dgm:prSet presAssocID="{CB063AA7-2583-442C-89AA-4958D7662F16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04C30-0C1B-4612-936D-8E644B366EFF}" type="pres">
      <dgm:prSet presAssocID="{CB063AA7-2583-442C-89AA-4958D7662F16}" presName="parSh" presStyleLbl="node1" presStyleIdx="2" presStyleCnt="4"/>
      <dgm:spPr/>
      <dgm:t>
        <a:bodyPr/>
        <a:lstStyle/>
        <a:p>
          <a:endParaRPr lang="en-US"/>
        </a:p>
      </dgm:t>
    </dgm:pt>
    <dgm:pt modelId="{2F7006DB-B402-478A-9EFB-C5A1D15AD737}" type="pres">
      <dgm:prSet presAssocID="{CB063AA7-2583-442C-89AA-4958D7662F16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C60C5F-D8EF-43E0-905E-D8281FAE515F}" type="pres">
      <dgm:prSet presAssocID="{D50E6AF1-62D4-4BB5-9942-560C109135F8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321F942-6FC0-4E71-99D8-D102B6BFC188}" type="pres">
      <dgm:prSet presAssocID="{D50E6AF1-62D4-4BB5-9942-560C109135F8}" presName="connTx" presStyleLbl="sibTrans2D1" presStyleIdx="2" presStyleCnt="3"/>
      <dgm:spPr/>
      <dgm:t>
        <a:bodyPr/>
        <a:lstStyle/>
        <a:p>
          <a:endParaRPr lang="en-US"/>
        </a:p>
      </dgm:t>
    </dgm:pt>
    <dgm:pt modelId="{4B2D38F3-667B-4ED8-B504-2A6D21F2D8A1}" type="pres">
      <dgm:prSet presAssocID="{98DCA2CF-6708-4996-AF21-273F384C7FA8}" presName="composite" presStyleCnt="0"/>
      <dgm:spPr/>
    </dgm:pt>
    <dgm:pt modelId="{45BAC5C8-A778-43DB-84D3-B235303C8EB4}" type="pres">
      <dgm:prSet presAssocID="{98DCA2CF-6708-4996-AF21-273F384C7FA8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9BD595-20B5-42BA-9729-A5E42181DB19}" type="pres">
      <dgm:prSet presAssocID="{98DCA2CF-6708-4996-AF21-273F384C7FA8}" presName="parSh" presStyleLbl="node1" presStyleIdx="3" presStyleCnt="4"/>
      <dgm:spPr/>
      <dgm:t>
        <a:bodyPr/>
        <a:lstStyle/>
        <a:p>
          <a:endParaRPr lang="en-US"/>
        </a:p>
      </dgm:t>
    </dgm:pt>
    <dgm:pt modelId="{0E1E9CB3-798F-48B3-B4AE-C66FC5B64A38}" type="pres">
      <dgm:prSet presAssocID="{98DCA2CF-6708-4996-AF21-273F384C7FA8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5DEE25-AE8B-4D23-9656-400DBF36E62E}" srcId="{C8F9ECF8-FF29-4C91-BDE9-99B351F88207}" destId="{1536D5D3-8F77-4C73-A7DD-B5AA4D12DCA6}" srcOrd="0" destOrd="0" parTransId="{016712F4-B8BE-4CAC-816E-62F98C3FCC54}" sibTransId="{1D91DA61-5F5D-45B2-A2A3-F47C23910D86}"/>
    <dgm:cxn modelId="{F89F77C2-22EA-4D06-A0FE-5224B8CCA3F7}" type="presOf" srcId="{98DCA2CF-6708-4996-AF21-273F384C7FA8}" destId="{45BAC5C8-A778-43DB-84D3-B235303C8EB4}" srcOrd="0" destOrd="0" presId="urn:microsoft.com/office/officeart/2005/8/layout/process3"/>
    <dgm:cxn modelId="{A48DD78C-424E-4504-8CF0-5E74002AED6E}" type="presOf" srcId="{5437BD48-DB2D-4CEA-B012-8A976F28BD62}" destId="{2F7006DB-B402-478A-9EFB-C5A1D15AD737}" srcOrd="0" destOrd="0" presId="urn:microsoft.com/office/officeart/2005/8/layout/process3"/>
    <dgm:cxn modelId="{4CFFC851-1B30-471A-8096-A0B989650A46}" srcId="{9D547DD4-E7C1-4AC0-9D97-4FC9EEAA8CE6}" destId="{EF56FF61-7D54-4BA9-8EC8-637D3C688736}" srcOrd="1" destOrd="0" parTransId="{B08DD382-E303-488D-BCDE-5DC3A0DD80FD}" sibTransId="{5ECA1E53-7478-4A1C-B010-9B19690444E6}"/>
    <dgm:cxn modelId="{19019185-76BE-4E4F-8102-0E828A3CD127}" type="presOf" srcId="{F636DEA6-BC6E-4C34-9300-48D47C2F58BD}" destId="{0E1E9CB3-798F-48B3-B4AE-C66FC5B64A38}" srcOrd="0" destOrd="1" presId="urn:microsoft.com/office/officeart/2005/8/layout/process3"/>
    <dgm:cxn modelId="{E75C3143-0784-408E-B3B4-1378FBC828CB}" type="presOf" srcId="{F671CC42-6DBD-4EB4-8267-CDF8A1C7929A}" destId="{10328E21-76C4-45D3-A04C-08D430A4C4F1}" srcOrd="0" destOrd="1" presId="urn:microsoft.com/office/officeart/2005/8/layout/process3"/>
    <dgm:cxn modelId="{5F1E4CA5-E1D0-4201-8212-F8906230D4C8}" type="presOf" srcId="{7481FB8E-4D2A-4AEC-AFCC-7779E1170784}" destId="{E3A30FA0-359D-4887-A3BA-D080B6AC2FBF}" srcOrd="1" destOrd="0" presId="urn:microsoft.com/office/officeart/2005/8/layout/process3"/>
    <dgm:cxn modelId="{F744BEB2-30B5-453B-A26B-5DC52E617FF3}" type="presOf" srcId="{08154D22-5F95-493C-91CE-F3ABE4123A1E}" destId="{69DC64C3-88A8-4991-AA1F-D7239E8299DF}" srcOrd="0" destOrd="0" presId="urn:microsoft.com/office/officeart/2005/8/layout/process3"/>
    <dgm:cxn modelId="{E2B95C06-B477-409B-A416-2674C7ED8AC1}" type="presOf" srcId="{9D547DD4-E7C1-4AC0-9D97-4FC9EEAA8CE6}" destId="{1B6A4FC2-D45F-429A-8700-15BCA03C8F65}" srcOrd="0" destOrd="0" presId="urn:microsoft.com/office/officeart/2005/8/layout/process3"/>
    <dgm:cxn modelId="{3FA983A4-0FB0-467A-AD47-6EFE95636164}" type="presOf" srcId="{D50E6AF1-62D4-4BB5-9942-560C109135F8}" destId="{7EC60C5F-D8EF-43E0-905E-D8281FAE515F}" srcOrd="0" destOrd="0" presId="urn:microsoft.com/office/officeart/2005/8/layout/process3"/>
    <dgm:cxn modelId="{0F44F5C5-9196-49DD-99CF-5B3E6A28C4F6}" srcId="{1536D5D3-8F77-4C73-A7DD-B5AA4D12DCA6}" destId="{F671CC42-6DBD-4EB4-8267-CDF8A1C7929A}" srcOrd="1" destOrd="0" parTransId="{712E23FB-E397-4C0F-9871-96FFA6715D66}" sibTransId="{3E030520-8144-48AA-863E-CBDD203598ED}"/>
    <dgm:cxn modelId="{AB5E4DDA-4FE7-408B-A67E-6D9E38B4DA3A}" type="presOf" srcId="{9D547DD4-E7C1-4AC0-9D97-4FC9EEAA8CE6}" destId="{D8539154-DFFD-44AB-B6D1-B16AFDB712B6}" srcOrd="1" destOrd="0" presId="urn:microsoft.com/office/officeart/2005/8/layout/process3"/>
    <dgm:cxn modelId="{59FE607F-76D0-4F7F-95BE-8C4DFC904C9F}" type="presOf" srcId="{1CFEA3BD-D44E-4276-986C-264587310523}" destId="{10328E21-76C4-45D3-A04C-08D430A4C4F1}" srcOrd="0" destOrd="0" presId="urn:microsoft.com/office/officeart/2005/8/layout/process3"/>
    <dgm:cxn modelId="{C4BE5D41-635D-4953-B3B4-F648B235140C}" type="presOf" srcId="{7481FB8E-4D2A-4AEC-AFCC-7779E1170784}" destId="{542AE24B-1183-4B0E-961F-6C5B80A27A44}" srcOrd="0" destOrd="0" presId="urn:microsoft.com/office/officeart/2005/8/layout/process3"/>
    <dgm:cxn modelId="{0768BA2C-974D-4DC2-A7A8-0B9D089B7157}" type="presOf" srcId="{C8F9ECF8-FF29-4C91-BDE9-99B351F88207}" destId="{506B6427-BE3A-4EC1-9ACE-5357F1119DA4}" srcOrd="0" destOrd="0" presId="urn:microsoft.com/office/officeart/2005/8/layout/process3"/>
    <dgm:cxn modelId="{C18257B8-44DB-4FD5-82FB-5952AAA33124}" srcId="{C8F9ECF8-FF29-4C91-BDE9-99B351F88207}" destId="{CB063AA7-2583-442C-89AA-4958D7662F16}" srcOrd="2" destOrd="0" parTransId="{1B0474FE-F9DB-4A36-AF9A-356A280D0E47}" sibTransId="{D50E6AF1-62D4-4BB5-9942-560C109135F8}"/>
    <dgm:cxn modelId="{44F487CB-5348-4BD7-8821-68A417BCD496}" type="presOf" srcId="{1D91DA61-5F5D-45B2-A2A3-F47C23910D86}" destId="{D0F050A1-5E60-41EE-90F6-D4CC74056007}" srcOrd="0" destOrd="0" presId="urn:microsoft.com/office/officeart/2005/8/layout/process3"/>
    <dgm:cxn modelId="{A4AC0939-C8DE-4A48-BA0B-8406C5B898B0}" type="presOf" srcId="{EF56FF61-7D54-4BA9-8EC8-637D3C688736}" destId="{69DC64C3-88A8-4991-AA1F-D7239E8299DF}" srcOrd="0" destOrd="1" presId="urn:microsoft.com/office/officeart/2005/8/layout/process3"/>
    <dgm:cxn modelId="{DDEB8218-F32B-476D-B303-BAECD31A9C3A}" type="presOf" srcId="{CB063AA7-2583-442C-89AA-4958D7662F16}" destId="{ADB04C30-0C1B-4612-936D-8E644B366EFF}" srcOrd="1" destOrd="0" presId="urn:microsoft.com/office/officeart/2005/8/layout/process3"/>
    <dgm:cxn modelId="{F7A5C4DE-EF68-4E7E-BD02-31CC4D126C88}" type="presOf" srcId="{1536D5D3-8F77-4C73-A7DD-B5AA4D12DCA6}" destId="{1EAA7DE0-057D-488B-8F90-B606FEE308F7}" srcOrd="0" destOrd="0" presId="urn:microsoft.com/office/officeart/2005/8/layout/process3"/>
    <dgm:cxn modelId="{2F33A978-7EE6-4673-9105-4C5818008D3F}" srcId="{CB063AA7-2583-442C-89AA-4958D7662F16}" destId="{5437BD48-DB2D-4CEA-B012-8A976F28BD62}" srcOrd="0" destOrd="0" parTransId="{B625DA4E-6936-4CC5-9C1A-A5B5AD57E3FB}" sibTransId="{4AC26AF2-BB95-483D-B607-FC3CA080A7EE}"/>
    <dgm:cxn modelId="{C227F1B3-F46F-4D76-98F9-EAAC73B23E5D}" srcId="{1536D5D3-8F77-4C73-A7DD-B5AA4D12DCA6}" destId="{1CFEA3BD-D44E-4276-986C-264587310523}" srcOrd="0" destOrd="0" parTransId="{0F1A5C06-9A94-4ADA-AD99-535410B89F71}" sibTransId="{91B772F6-0374-44AE-A7FB-096AC09138DE}"/>
    <dgm:cxn modelId="{132D9898-1568-4A46-BD18-49FD85C5763F}" type="presOf" srcId="{1536D5D3-8F77-4C73-A7DD-B5AA4D12DCA6}" destId="{86FB8C29-F3BE-4448-B6DF-9FA7334A8B43}" srcOrd="1" destOrd="0" presId="urn:microsoft.com/office/officeart/2005/8/layout/process3"/>
    <dgm:cxn modelId="{737324D6-CB5B-473D-B7D8-1CB7F67E3F60}" srcId="{C8F9ECF8-FF29-4C91-BDE9-99B351F88207}" destId="{98DCA2CF-6708-4996-AF21-273F384C7FA8}" srcOrd="3" destOrd="0" parTransId="{A140F68D-5256-4599-B0DD-AB9565B60ACB}" sibTransId="{04C476F1-541B-45FF-86DC-EEDFEDAD968C}"/>
    <dgm:cxn modelId="{78F16514-E8CB-4FE5-981B-540DF257EFCE}" type="presOf" srcId="{FC5A040F-4D54-413D-B615-7E95AE8A68DF}" destId="{0E1E9CB3-798F-48B3-B4AE-C66FC5B64A38}" srcOrd="0" destOrd="0" presId="urn:microsoft.com/office/officeart/2005/8/layout/process3"/>
    <dgm:cxn modelId="{0844FACA-A888-4824-A025-79626094DC67}" srcId="{98DCA2CF-6708-4996-AF21-273F384C7FA8}" destId="{F636DEA6-BC6E-4C34-9300-48D47C2F58BD}" srcOrd="1" destOrd="0" parTransId="{4116D633-71C8-4E78-BF09-A5AE41970A86}" sibTransId="{BA1D477C-9397-43A5-80E9-5CBFCD319B81}"/>
    <dgm:cxn modelId="{A7BF8F2C-B155-4A29-981E-78250414562E}" srcId="{9D547DD4-E7C1-4AC0-9D97-4FC9EEAA8CE6}" destId="{08154D22-5F95-493C-91CE-F3ABE4123A1E}" srcOrd="0" destOrd="0" parTransId="{F2B7E4F0-6224-4BBE-99B6-08EAB5444E48}" sibTransId="{FC444557-7C83-4D87-9E57-15C711828144}"/>
    <dgm:cxn modelId="{4A78CE66-426B-4033-A1B5-75FCCB700D39}" srcId="{C8F9ECF8-FF29-4C91-BDE9-99B351F88207}" destId="{9D547DD4-E7C1-4AC0-9D97-4FC9EEAA8CE6}" srcOrd="1" destOrd="0" parTransId="{F764AE2D-1D6C-4EEF-A1EE-C87EAB3BE5CE}" sibTransId="{7481FB8E-4D2A-4AEC-AFCC-7779E1170784}"/>
    <dgm:cxn modelId="{0625BB48-6316-4442-967A-1CDD3AFE539B}" type="presOf" srcId="{1D91DA61-5F5D-45B2-A2A3-F47C23910D86}" destId="{6B96EE51-4444-4DC7-B130-EEF66C40B1D7}" srcOrd="1" destOrd="0" presId="urn:microsoft.com/office/officeart/2005/8/layout/process3"/>
    <dgm:cxn modelId="{A67A4201-EB8B-4DF3-BEB4-EA926A6B90DA}" type="presOf" srcId="{CB063AA7-2583-442C-89AA-4958D7662F16}" destId="{F1124F60-53A9-4D6B-99E7-1A4248771F31}" srcOrd="0" destOrd="0" presId="urn:microsoft.com/office/officeart/2005/8/layout/process3"/>
    <dgm:cxn modelId="{11AA236F-88F6-4ACC-AA39-46EA50AE28EA}" type="presOf" srcId="{D50E6AF1-62D4-4BB5-9942-560C109135F8}" destId="{0321F942-6FC0-4E71-99D8-D102B6BFC188}" srcOrd="1" destOrd="0" presId="urn:microsoft.com/office/officeart/2005/8/layout/process3"/>
    <dgm:cxn modelId="{4B6E55F6-D0B4-46F3-A80B-BC0CC3A084BB}" srcId="{98DCA2CF-6708-4996-AF21-273F384C7FA8}" destId="{FC5A040F-4D54-413D-B615-7E95AE8A68DF}" srcOrd="0" destOrd="0" parTransId="{8AD6CF0F-1DF2-4C94-B540-A3E9E9F3B7A5}" sibTransId="{E02CB476-0694-4F1C-8151-96BFC9369D42}"/>
    <dgm:cxn modelId="{3E0509FF-C1DA-4356-8184-E784217247DF}" type="presOf" srcId="{98DCA2CF-6708-4996-AF21-273F384C7FA8}" destId="{D79BD595-20B5-42BA-9729-A5E42181DB19}" srcOrd="1" destOrd="0" presId="urn:microsoft.com/office/officeart/2005/8/layout/process3"/>
    <dgm:cxn modelId="{34F3D3EB-88AF-4F89-917B-40EDF3EE4902}" type="presParOf" srcId="{506B6427-BE3A-4EC1-9ACE-5357F1119DA4}" destId="{E25E1745-8319-4D5A-866A-6053379719E0}" srcOrd="0" destOrd="0" presId="urn:microsoft.com/office/officeart/2005/8/layout/process3"/>
    <dgm:cxn modelId="{50DFD1A1-CAEB-4220-9736-087C2608FCBA}" type="presParOf" srcId="{E25E1745-8319-4D5A-866A-6053379719E0}" destId="{1EAA7DE0-057D-488B-8F90-B606FEE308F7}" srcOrd="0" destOrd="0" presId="urn:microsoft.com/office/officeart/2005/8/layout/process3"/>
    <dgm:cxn modelId="{5595C845-74F3-4195-8B7F-C82B49185468}" type="presParOf" srcId="{E25E1745-8319-4D5A-866A-6053379719E0}" destId="{86FB8C29-F3BE-4448-B6DF-9FA7334A8B43}" srcOrd="1" destOrd="0" presId="urn:microsoft.com/office/officeart/2005/8/layout/process3"/>
    <dgm:cxn modelId="{BB787071-98AC-406E-89DD-A2D3BD3C266E}" type="presParOf" srcId="{E25E1745-8319-4D5A-866A-6053379719E0}" destId="{10328E21-76C4-45D3-A04C-08D430A4C4F1}" srcOrd="2" destOrd="0" presId="urn:microsoft.com/office/officeart/2005/8/layout/process3"/>
    <dgm:cxn modelId="{9E2500EB-3420-4402-8C8A-263B0F838F1C}" type="presParOf" srcId="{506B6427-BE3A-4EC1-9ACE-5357F1119DA4}" destId="{D0F050A1-5E60-41EE-90F6-D4CC74056007}" srcOrd="1" destOrd="0" presId="urn:microsoft.com/office/officeart/2005/8/layout/process3"/>
    <dgm:cxn modelId="{3F3D0FD1-22F6-4815-97AE-B8881BD8960D}" type="presParOf" srcId="{D0F050A1-5E60-41EE-90F6-D4CC74056007}" destId="{6B96EE51-4444-4DC7-B130-EEF66C40B1D7}" srcOrd="0" destOrd="0" presId="urn:microsoft.com/office/officeart/2005/8/layout/process3"/>
    <dgm:cxn modelId="{D8FCC738-ED19-4844-981A-AB24CAA8222E}" type="presParOf" srcId="{506B6427-BE3A-4EC1-9ACE-5357F1119DA4}" destId="{33FA5A55-20B0-4D18-A6D8-3F530C92C939}" srcOrd="2" destOrd="0" presId="urn:microsoft.com/office/officeart/2005/8/layout/process3"/>
    <dgm:cxn modelId="{89FA1837-8145-4A96-83D1-B4E7A33A32C3}" type="presParOf" srcId="{33FA5A55-20B0-4D18-A6D8-3F530C92C939}" destId="{1B6A4FC2-D45F-429A-8700-15BCA03C8F65}" srcOrd="0" destOrd="0" presId="urn:microsoft.com/office/officeart/2005/8/layout/process3"/>
    <dgm:cxn modelId="{B5C7E0A2-C6A5-4175-89E8-8AB8CDC1A2CB}" type="presParOf" srcId="{33FA5A55-20B0-4D18-A6D8-3F530C92C939}" destId="{D8539154-DFFD-44AB-B6D1-B16AFDB712B6}" srcOrd="1" destOrd="0" presId="urn:microsoft.com/office/officeart/2005/8/layout/process3"/>
    <dgm:cxn modelId="{E770BA6C-2760-4C40-9852-661CE73D53EC}" type="presParOf" srcId="{33FA5A55-20B0-4D18-A6D8-3F530C92C939}" destId="{69DC64C3-88A8-4991-AA1F-D7239E8299DF}" srcOrd="2" destOrd="0" presId="urn:microsoft.com/office/officeart/2005/8/layout/process3"/>
    <dgm:cxn modelId="{FBE548CA-1CCA-4F29-9C0A-ECD7033651FE}" type="presParOf" srcId="{506B6427-BE3A-4EC1-9ACE-5357F1119DA4}" destId="{542AE24B-1183-4B0E-961F-6C5B80A27A44}" srcOrd="3" destOrd="0" presId="urn:microsoft.com/office/officeart/2005/8/layout/process3"/>
    <dgm:cxn modelId="{10EFB111-1FB5-4CAA-9851-7C5FE32FAAA8}" type="presParOf" srcId="{542AE24B-1183-4B0E-961F-6C5B80A27A44}" destId="{E3A30FA0-359D-4887-A3BA-D080B6AC2FBF}" srcOrd="0" destOrd="0" presId="urn:microsoft.com/office/officeart/2005/8/layout/process3"/>
    <dgm:cxn modelId="{7AD8F6C6-345A-4765-B385-5B954706ED94}" type="presParOf" srcId="{506B6427-BE3A-4EC1-9ACE-5357F1119DA4}" destId="{14209656-98A5-44F9-A690-9745DCF13E44}" srcOrd="4" destOrd="0" presId="urn:microsoft.com/office/officeart/2005/8/layout/process3"/>
    <dgm:cxn modelId="{993347B4-A3F5-4E3A-9E5B-F2D5B144CFF4}" type="presParOf" srcId="{14209656-98A5-44F9-A690-9745DCF13E44}" destId="{F1124F60-53A9-4D6B-99E7-1A4248771F31}" srcOrd="0" destOrd="0" presId="urn:microsoft.com/office/officeart/2005/8/layout/process3"/>
    <dgm:cxn modelId="{BBFC33B6-5D42-4F88-981A-5AF2FDFE665B}" type="presParOf" srcId="{14209656-98A5-44F9-A690-9745DCF13E44}" destId="{ADB04C30-0C1B-4612-936D-8E644B366EFF}" srcOrd="1" destOrd="0" presId="urn:microsoft.com/office/officeart/2005/8/layout/process3"/>
    <dgm:cxn modelId="{115C6C7A-5B08-4CEB-BFD2-42A33592DBCE}" type="presParOf" srcId="{14209656-98A5-44F9-A690-9745DCF13E44}" destId="{2F7006DB-B402-478A-9EFB-C5A1D15AD737}" srcOrd="2" destOrd="0" presId="urn:microsoft.com/office/officeart/2005/8/layout/process3"/>
    <dgm:cxn modelId="{659260A5-75D3-4168-A0B0-2B732C114714}" type="presParOf" srcId="{506B6427-BE3A-4EC1-9ACE-5357F1119DA4}" destId="{7EC60C5F-D8EF-43E0-905E-D8281FAE515F}" srcOrd="5" destOrd="0" presId="urn:microsoft.com/office/officeart/2005/8/layout/process3"/>
    <dgm:cxn modelId="{75CC2FC9-81A2-43C1-9708-E6DD09747ADA}" type="presParOf" srcId="{7EC60C5F-D8EF-43E0-905E-D8281FAE515F}" destId="{0321F942-6FC0-4E71-99D8-D102B6BFC188}" srcOrd="0" destOrd="0" presId="urn:microsoft.com/office/officeart/2005/8/layout/process3"/>
    <dgm:cxn modelId="{C9813320-9E61-4342-ACEA-8C043DE39DA6}" type="presParOf" srcId="{506B6427-BE3A-4EC1-9ACE-5357F1119DA4}" destId="{4B2D38F3-667B-4ED8-B504-2A6D21F2D8A1}" srcOrd="6" destOrd="0" presId="urn:microsoft.com/office/officeart/2005/8/layout/process3"/>
    <dgm:cxn modelId="{BAAD04F4-3391-40F5-A8BB-362365F4AC5D}" type="presParOf" srcId="{4B2D38F3-667B-4ED8-B504-2A6D21F2D8A1}" destId="{45BAC5C8-A778-43DB-84D3-B235303C8EB4}" srcOrd="0" destOrd="0" presId="urn:microsoft.com/office/officeart/2005/8/layout/process3"/>
    <dgm:cxn modelId="{578B067D-E55F-4339-BD2B-C18252C72D20}" type="presParOf" srcId="{4B2D38F3-667B-4ED8-B504-2A6D21F2D8A1}" destId="{D79BD595-20B5-42BA-9729-A5E42181DB19}" srcOrd="1" destOrd="0" presId="urn:microsoft.com/office/officeart/2005/8/layout/process3"/>
    <dgm:cxn modelId="{58AF0C00-92F7-4D23-B800-F4659B54B1DA}" type="presParOf" srcId="{4B2D38F3-667B-4ED8-B504-2A6D21F2D8A1}" destId="{0E1E9CB3-798F-48B3-B4AE-C66FC5B64A3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FB8C29-F3BE-4448-B6DF-9FA7334A8B43}">
      <dsp:nvSpPr>
        <dsp:cNvPr id="0" name=""/>
        <dsp:cNvSpPr/>
      </dsp:nvSpPr>
      <dsp:spPr>
        <a:xfrm>
          <a:off x="1600" y="2193860"/>
          <a:ext cx="2011574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Fall 2016</a:t>
          </a:r>
          <a:endParaRPr lang="en-US" sz="1900" kern="1200" dirty="0"/>
        </a:p>
      </dsp:txBody>
      <dsp:txXfrm>
        <a:off x="1600" y="2193860"/>
        <a:ext cx="2011574" cy="547200"/>
      </dsp:txXfrm>
    </dsp:sp>
    <dsp:sp modelId="{10328E21-76C4-45D3-A04C-08D430A4C4F1}">
      <dsp:nvSpPr>
        <dsp:cNvPr id="0" name=""/>
        <dsp:cNvSpPr/>
      </dsp:nvSpPr>
      <dsp:spPr>
        <a:xfrm>
          <a:off x="413610" y="2741059"/>
          <a:ext cx="2011574" cy="1333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Initial system implementation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Upload base data sets</a:t>
          </a:r>
          <a:endParaRPr lang="en-US" sz="1900" kern="1200" dirty="0"/>
        </a:p>
      </dsp:txBody>
      <dsp:txXfrm>
        <a:off x="452676" y="2780125"/>
        <a:ext cx="1933442" cy="1255668"/>
      </dsp:txXfrm>
    </dsp:sp>
    <dsp:sp modelId="{D0F050A1-5E60-41EE-90F6-D4CC74056007}">
      <dsp:nvSpPr>
        <dsp:cNvPr id="0" name=""/>
        <dsp:cNvSpPr/>
      </dsp:nvSpPr>
      <dsp:spPr>
        <a:xfrm>
          <a:off x="2318123" y="2217048"/>
          <a:ext cx="646488" cy="5008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318123" y="2317213"/>
        <a:ext cx="496241" cy="300493"/>
      </dsp:txXfrm>
    </dsp:sp>
    <dsp:sp modelId="{D8539154-DFFD-44AB-B6D1-B16AFDB712B6}">
      <dsp:nvSpPr>
        <dsp:cNvPr id="0" name=""/>
        <dsp:cNvSpPr/>
      </dsp:nvSpPr>
      <dsp:spPr>
        <a:xfrm>
          <a:off x="3232965" y="2193860"/>
          <a:ext cx="2011574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Spring 2017</a:t>
          </a:r>
          <a:endParaRPr lang="en-US" sz="1900" kern="1200" dirty="0"/>
        </a:p>
      </dsp:txBody>
      <dsp:txXfrm>
        <a:off x="3232965" y="2193860"/>
        <a:ext cx="2011574" cy="547200"/>
      </dsp:txXfrm>
    </dsp:sp>
    <dsp:sp modelId="{69DC64C3-88A8-4991-AA1F-D7239E8299DF}">
      <dsp:nvSpPr>
        <dsp:cNvPr id="0" name=""/>
        <dsp:cNvSpPr/>
      </dsp:nvSpPr>
      <dsp:spPr>
        <a:xfrm>
          <a:off x="3644974" y="2741059"/>
          <a:ext cx="2011574" cy="1333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Faculty training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Data input  (pilot)</a:t>
          </a:r>
          <a:endParaRPr lang="en-US" sz="1900" kern="1200" dirty="0"/>
        </a:p>
      </dsp:txBody>
      <dsp:txXfrm>
        <a:off x="3684040" y="2780125"/>
        <a:ext cx="1933442" cy="1255668"/>
      </dsp:txXfrm>
    </dsp:sp>
    <dsp:sp modelId="{542AE24B-1183-4B0E-961F-6C5B80A27A44}">
      <dsp:nvSpPr>
        <dsp:cNvPr id="0" name=""/>
        <dsp:cNvSpPr/>
      </dsp:nvSpPr>
      <dsp:spPr>
        <a:xfrm>
          <a:off x="5549487" y="2217048"/>
          <a:ext cx="646488" cy="5008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549487" y="2317213"/>
        <a:ext cx="496241" cy="300493"/>
      </dsp:txXfrm>
    </dsp:sp>
    <dsp:sp modelId="{ADB04C30-0C1B-4612-936D-8E644B366EFF}">
      <dsp:nvSpPr>
        <dsp:cNvPr id="0" name=""/>
        <dsp:cNvSpPr/>
      </dsp:nvSpPr>
      <dsp:spPr>
        <a:xfrm>
          <a:off x="6464330" y="2193860"/>
          <a:ext cx="2011574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Summer 2017</a:t>
          </a:r>
          <a:endParaRPr lang="en-US" sz="1900" kern="1200" dirty="0"/>
        </a:p>
      </dsp:txBody>
      <dsp:txXfrm>
        <a:off x="6464330" y="2193860"/>
        <a:ext cx="2011574" cy="547200"/>
      </dsp:txXfrm>
    </dsp:sp>
    <dsp:sp modelId="{2F7006DB-B402-478A-9EFB-C5A1D15AD737}">
      <dsp:nvSpPr>
        <dsp:cNvPr id="0" name=""/>
        <dsp:cNvSpPr/>
      </dsp:nvSpPr>
      <dsp:spPr>
        <a:xfrm>
          <a:off x="6876339" y="2741059"/>
          <a:ext cx="2011574" cy="1333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Customize system with faculty feedback</a:t>
          </a:r>
          <a:endParaRPr lang="en-US" sz="1900" kern="1200" dirty="0"/>
        </a:p>
      </dsp:txBody>
      <dsp:txXfrm>
        <a:off x="6915405" y="2780125"/>
        <a:ext cx="1933442" cy="1255668"/>
      </dsp:txXfrm>
    </dsp:sp>
    <dsp:sp modelId="{7EC60C5F-D8EF-43E0-905E-D8281FAE515F}">
      <dsp:nvSpPr>
        <dsp:cNvPr id="0" name=""/>
        <dsp:cNvSpPr/>
      </dsp:nvSpPr>
      <dsp:spPr>
        <a:xfrm>
          <a:off x="8780852" y="2217048"/>
          <a:ext cx="646488" cy="5008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8780852" y="2317213"/>
        <a:ext cx="496241" cy="300493"/>
      </dsp:txXfrm>
    </dsp:sp>
    <dsp:sp modelId="{D79BD595-20B5-42BA-9729-A5E42181DB19}">
      <dsp:nvSpPr>
        <dsp:cNvPr id="0" name=""/>
        <dsp:cNvSpPr/>
      </dsp:nvSpPr>
      <dsp:spPr>
        <a:xfrm>
          <a:off x="9695695" y="2193860"/>
          <a:ext cx="2011574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Fall 2017</a:t>
          </a:r>
          <a:endParaRPr lang="en-US" sz="1900" kern="1200" dirty="0"/>
        </a:p>
      </dsp:txBody>
      <dsp:txXfrm>
        <a:off x="9695695" y="2193860"/>
        <a:ext cx="2011574" cy="547200"/>
      </dsp:txXfrm>
    </dsp:sp>
    <dsp:sp modelId="{0E1E9CB3-798F-48B3-B4AE-C66FC5B64A38}">
      <dsp:nvSpPr>
        <dsp:cNvPr id="0" name=""/>
        <dsp:cNvSpPr/>
      </dsp:nvSpPr>
      <dsp:spPr>
        <a:xfrm>
          <a:off x="10107704" y="2741059"/>
          <a:ext cx="2011574" cy="1333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Faculty training 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Data input  (all)</a:t>
          </a:r>
          <a:endParaRPr lang="en-US" sz="1900" kern="1200" dirty="0"/>
        </a:p>
      </dsp:txBody>
      <dsp:txXfrm>
        <a:off x="10146770" y="2780125"/>
        <a:ext cx="1933442" cy="1255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Faculty 180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College of Arts and Sciences</a:t>
            </a:r>
            <a:endParaRPr lang="en-US" dirty="0"/>
          </a:p>
          <a:p>
            <a:r>
              <a:rPr lang="en-US" dirty="0" smtClean="0"/>
              <a:t>Council of Chairs</a:t>
            </a:r>
          </a:p>
          <a:p>
            <a:r>
              <a:rPr lang="en-US" dirty="0" smtClean="0"/>
              <a:t>October 3,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01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38960"/>
            <a:ext cx="9720073" cy="4866640"/>
          </a:xfrm>
        </p:spPr>
        <p:txBody>
          <a:bodyPr>
            <a:normAutofit lnSpcReduction="1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 Save </a:t>
            </a:r>
            <a:r>
              <a:rPr lang="en-US" dirty="0"/>
              <a:t>time collecting data and responding to requests for information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 Manage </a:t>
            </a:r>
            <a:r>
              <a:rPr lang="en-US" dirty="0"/>
              <a:t>data in one location to minimize redundancy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 Integrates </a:t>
            </a:r>
            <a:r>
              <a:rPr lang="en-US" dirty="0"/>
              <a:t>with reference management software (e.g., </a:t>
            </a:r>
            <a:r>
              <a:rPr lang="en-US" dirty="0" err="1"/>
              <a:t>Zotero</a:t>
            </a:r>
            <a:r>
              <a:rPr lang="en-US" dirty="0"/>
              <a:t>) and bibliographic citation databases (e.g., EBSCO)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 Benefit </a:t>
            </a:r>
            <a:r>
              <a:rPr lang="en-US" dirty="0"/>
              <a:t>from having </a:t>
            </a:r>
            <a:r>
              <a:rPr lang="en-US" dirty="0" smtClean="0"/>
              <a:t>faculty and course </a:t>
            </a:r>
            <a:r>
              <a:rPr lang="en-US" dirty="0"/>
              <a:t>data </a:t>
            </a:r>
            <a:r>
              <a:rPr lang="en-US" dirty="0" smtClean="0"/>
              <a:t>downloaded </a:t>
            </a:r>
            <a:r>
              <a:rPr lang="en-US" dirty="0"/>
              <a:t>from campus system (SIS)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 Input </a:t>
            </a:r>
            <a:r>
              <a:rPr lang="en-US" dirty="0"/>
              <a:t>credentials and activities </a:t>
            </a:r>
            <a:r>
              <a:rPr lang="en-US" u="sng" dirty="0"/>
              <a:t>once</a:t>
            </a:r>
            <a:r>
              <a:rPr lang="en-US" dirty="0"/>
              <a:t> to support the data needs of administrators, accrediting bodies, and other stakeholders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 Share </a:t>
            </a:r>
            <a:r>
              <a:rPr lang="en-US" dirty="0"/>
              <a:t>CVs, performance data, and supporting documents for annual reviews, p/t decisions, etc.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 Support </a:t>
            </a:r>
            <a:r>
              <a:rPr lang="en-US" dirty="0"/>
              <a:t>grant applications with documented accomplishments (e.g., CVs, NIH and NSF </a:t>
            </a:r>
            <a:r>
              <a:rPr lang="en-US" dirty="0" err="1"/>
              <a:t>biosketches</a:t>
            </a:r>
            <a:r>
              <a:rPr lang="en-US" dirty="0"/>
              <a:t>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 Access </a:t>
            </a:r>
            <a:r>
              <a:rPr lang="en-US" dirty="0"/>
              <a:t>metrics of individual performance as a basis for reflection and improvement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397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645920"/>
            <a:ext cx="9720073" cy="5212080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 Facilitate </a:t>
            </a:r>
            <a:r>
              <a:rPr lang="en-US" dirty="0"/>
              <a:t>credential match between instructor and courses taught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 Ensure </a:t>
            </a:r>
            <a:r>
              <a:rPr lang="en-US" dirty="0"/>
              <a:t>that credentials are stored in a secure, centralized location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 Improve </a:t>
            </a:r>
            <a:r>
              <a:rPr lang="en-US" dirty="0"/>
              <a:t>ability to generate reports of faculty activity at the department, college and institutional levels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 Improve </a:t>
            </a:r>
            <a:r>
              <a:rPr lang="en-US" dirty="0"/>
              <a:t>ability of units to link faculty activity/accomplishment data </a:t>
            </a:r>
            <a:r>
              <a:rPr lang="en-US" dirty="0" smtClean="0"/>
              <a:t>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annual reporting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institutional </a:t>
            </a:r>
            <a:r>
              <a:rPr lang="en-US" dirty="0"/>
              <a:t>effectiveness </a:t>
            </a:r>
            <a:r>
              <a:rPr lang="en-US" dirty="0" smtClean="0"/>
              <a:t>and assessment processes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professional </a:t>
            </a:r>
            <a:r>
              <a:rPr lang="en-US" dirty="0"/>
              <a:t>accreditation reporting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 Calculate </a:t>
            </a:r>
            <a:r>
              <a:rPr lang="en-US" dirty="0"/>
              <a:t>workload, research, service and professional development activities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 Complete </a:t>
            </a:r>
            <a:r>
              <a:rPr lang="en-US" dirty="0"/>
              <a:t>annual faculty evaluations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 Mediate </a:t>
            </a:r>
            <a:r>
              <a:rPr lang="en-US" dirty="0"/>
              <a:t>promotion/tenure applications, post-tenure review and sabbatical requests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 Improve </a:t>
            </a:r>
            <a:r>
              <a:rPr lang="en-US" dirty="0"/>
              <a:t>efficiency of faculty related processes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210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54736"/>
            <a:ext cx="9720072" cy="1499616"/>
          </a:xfrm>
        </p:spPr>
        <p:txBody>
          <a:bodyPr/>
          <a:lstStyle/>
          <a:p>
            <a:r>
              <a:rPr lang="en-US" dirty="0" smtClean="0"/>
              <a:t>Implementation timeline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600913"/>
              </p:ext>
            </p:extLst>
          </p:nvPr>
        </p:nvGraphicFramePr>
        <p:xfrm>
          <a:off x="71120" y="457200"/>
          <a:ext cx="12120880" cy="626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2708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have to do?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60527" y="2286000"/>
            <a:ext cx="4754880" cy="4023360"/>
          </a:xfrm>
        </p:spPr>
        <p:txBody>
          <a:bodyPr/>
          <a:lstStyle/>
          <a:p>
            <a:r>
              <a:rPr lang="en-US" b="1" dirty="0" smtClean="0"/>
              <a:t>University Responsibilities</a:t>
            </a:r>
            <a:r>
              <a:rPr lang="en-US" dirty="0" smtClean="0"/>
              <a:t>	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Upload faculty and course files each semester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Bulk data entry for implementation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Train faculty, chairs and deans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Provide ongoing support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29480" y="2286000"/>
            <a:ext cx="7360920" cy="4328160"/>
          </a:xfrm>
        </p:spPr>
        <p:txBody>
          <a:bodyPr/>
          <a:lstStyle/>
          <a:p>
            <a:r>
              <a:rPr lang="en-US" b="1" dirty="0" smtClean="0"/>
              <a:t>Faculty Responsibilities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Full-time </a:t>
            </a:r>
            <a:r>
              <a:rPr lang="en-US" dirty="0" smtClean="0"/>
              <a:t>faculty: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access </a:t>
            </a:r>
            <a:r>
              <a:rPr lang="en-US" sz="2200" dirty="0"/>
              <a:t>to their account in the system </a:t>
            </a:r>
            <a:r>
              <a:rPr lang="en-US" sz="2200" dirty="0" smtClean="0"/>
              <a:t>24/7/365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required </a:t>
            </a:r>
            <a:r>
              <a:rPr lang="en-US" sz="2200" dirty="0"/>
              <a:t>to update their activities each semester </a:t>
            </a:r>
            <a:r>
              <a:rPr lang="en-US" sz="2200" dirty="0" smtClean="0"/>
              <a:t>(at minimum)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Adjunct faculty: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 </a:t>
            </a:r>
            <a:r>
              <a:rPr lang="en-US" sz="2200" dirty="0"/>
              <a:t>credentials and teaching assignments will be </a:t>
            </a:r>
            <a:r>
              <a:rPr lang="en-US" sz="2200" dirty="0" smtClean="0"/>
              <a:t>uploaded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/>
              <a:t> </a:t>
            </a:r>
            <a:r>
              <a:rPr lang="en-US" sz="2200" dirty="0" smtClean="0"/>
              <a:t>not required </a:t>
            </a:r>
            <a:r>
              <a:rPr lang="en-US" sz="2200" dirty="0"/>
              <a:t>to maintain an </a:t>
            </a:r>
            <a:r>
              <a:rPr lang="en-US" sz="2200" dirty="0" smtClean="0"/>
              <a:t>account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789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4754879" cy="1499616"/>
          </a:xfrm>
        </p:spPr>
        <p:txBody>
          <a:bodyPr/>
          <a:lstStyle/>
          <a:p>
            <a:r>
              <a:rPr lang="en-US" dirty="0" smtClean="0"/>
              <a:t>Pilot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Obligations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Overview and training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Review individual information in the system, revise and update as necessary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Provide feedback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Informal meetings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Focus group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5369560" cy="4023360"/>
          </a:xfrm>
        </p:spPr>
        <p:txBody>
          <a:bodyPr/>
          <a:lstStyle/>
          <a:p>
            <a:r>
              <a:rPr lang="en-US" b="1" dirty="0" smtClean="0"/>
              <a:t>Incentives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Opportunity </a:t>
            </a:r>
            <a:r>
              <a:rPr lang="en-US" dirty="0"/>
              <a:t>to give detailed feedback and help customize the </a:t>
            </a:r>
            <a:r>
              <a:rPr lang="en-US" dirty="0" smtClean="0"/>
              <a:t>system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Benefit </a:t>
            </a:r>
            <a:r>
              <a:rPr lang="en-US" dirty="0"/>
              <a:t>of lots of hand </a:t>
            </a:r>
            <a:r>
              <a:rPr lang="en-US" dirty="0" smtClean="0"/>
              <a:t>holding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Head </a:t>
            </a:r>
            <a:r>
              <a:rPr lang="en-US" dirty="0"/>
              <a:t>start on a task that all full-time faculty will be required to do the following </a:t>
            </a:r>
            <a:r>
              <a:rPr lang="en-US" dirty="0" smtClean="0"/>
              <a:t>fall</a:t>
            </a:r>
            <a:endParaRPr lang="en-US" b="1" dirty="0"/>
          </a:p>
        </p:txBody>
      </p:sp>
      <p:sp>
        <p:nvSpPr>
          <p:cNvPr id="6" name="Up Ribbon 5"/>
          <p:cNvSpPr/>
          <p:nvPr/>
        </p:nvSpPr>
        <p:spPr>
          <a:xfrm>
            <a:off x="7975600" y="428752"/>
            <a:ext cx="3556000" cy="1812544"/>
          </a:xfrm>
          <a:prstGeom prst="ribbon2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Seeking:</a:t>
            </a:r>
          </a:p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Open-minded faculty interested in technology and reporting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72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382000" y="4941874"/>
            <a:ext cx="2936240" cy="1463040"/>
          </a:xfrm>
        </p:spPr>
        <p:txBody>
          <a:bodyPr/>
          <a:lstStyle/>
          <a:p>
            <a:r>
              <a:rPr lang="en-US" dirty="0" smtClean="0"/>
              <a:t>Learn more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idx="1"/>
          </p:nvPr>
        </p:nvSpPr>
        <p:spPr>
          <a:xfrm>
            <a:off x="4150360" y="4941874"/>
            <a:ext cx="4231640" cy="146304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http://www.data180.com/faculty180.php</a:t>
            </a:r>
          </a:p>
        </p:txBody>
      </p:sp>
    </p:spTree>
    <p:extLst>
      <p:ext uri="{BB962C8B-B14F-4D97-AF65-F5344CB8AC3E}">
        <p14:creationId xmlns:p14="http://schemas.microsoft.com/office/powerpoint/2010/main" val="3671749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Background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Faculty 180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What is it?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What does it do?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What does it look like?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Faculty and university benefits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Implementation timeline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What do we have to do?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Pilot opportunity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5786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8861554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Provost formed an ad hoc group of faculty and staff, charged with evaluating software packages that can track faculty research activities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Group considered eight systems, participated in two software demonstrations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Primary concerns included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Implementation and data input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Reporting </a:t>
            </a:r>
            <a:r>
              <a:rPr lang="en-US" dirty="0" smtClean="0"/>
              <a:t>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Consensus of the group was to strongly recommend Faculty 180 for institution-wide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542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Faculty 180?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24128" y="2286000"/>
            <a:ext cx="10690352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Software </a:t>
            </a:r>
            <a:r>
              <a:rPr lang="en-US" dirty="0"/>
              <a:t>system designed to improve the collection and reporting of faculty credentials and activity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Tracks </a:t>
            </a:r>
            <a:r>
              <a:rPr lang="en-US" dirty="0"/>
              <a:t>teaching, research, </a:t>
            </a:r>
            <a:r>
              <a:rPr lang="en-US" dirty="0" smtClean="0"/>
              <a:t>scholarship, creative </a:t>
            </a:r>
            <a:r>
              <a:rPr lang="en-US" dirty="0"/>
              <a:t>works, professional and institutional service activities, </a:t>
            </a:r>
            <a:r>
              <a:rPr lang="en-US" dirty="0" smtClean="0"/>
              <a:t>community engagement…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Single</a:t>
            </a:r>
            <a:r>
              <a:rPr lang="en-US" dirty="0"/>
              <a:t>, convenient place for faculty members to archive their achievements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Reduces </a:t>
            </a:r>
            <a:r>
              <a:rPr lang="en-US" dirty="0"/>
              <a:t>faculty time responding to requests for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Facilitates </a:t>
            </a:r>
            <a:r>
              <a:rPr lang="en-US" dirty="0"/>
              <a:t>completion of reports associated with accreditation, grant </a:t>
            </a:r>
            <a:r>
              <a:rPr lang="en-US" dirty="0" smtClean="0"/>
              <a:t>applications…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227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Faculty </a:t>
            </a:r>
            <a:r>
              <a:rPr lang="en-US" dirty="0"/>
              <a:t>credentials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Activity </a:t>
            </a:r>
            <a:r>
              <a:rPr lang="en-US" dirty="0"/>
              <a:t>reporting/workload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Curriculum </a:t>
            </a:r>
            <a:r>
              <a:rPr lang="en-US" dirty="0"/>
              <a:t>vita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Annual </a:t>
            </a:r>
            <a:r>
              <a:rPr lang="en-US" dirty="0"/>
              <a:t>evaluations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Promotion </a:t>
            </a:r>
            <a:r>
              <a:rPr lang="en-US" dirty="0"/>
              <a:t>and tenure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Sabbatical </a:t>
            </a:r>
            <a:r>
              <a:rPr lang="en-US" dirty="0"/>
              <a:t>requests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Accreditation </a:t>
            </a:r>
            <a:r>
              <a:rPr lang="en-US" dirty="0"/>
              <a:t>compliance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faculty 180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44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4640" y="4960137"/>
            <a:ext cx="7934960" cy="1463040"/>
          </a:xfrm>
        </p:spPr>
        <p:txBody>
          <a:bodyPr/>
          <a:lstStyle/>
          <a:p>
            <a:r>
              <a:rPr lang="en-US" dirty="0" smtClean="0"/>
              <a:t>What does faculty 180 Look LIKE?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Dashboard</a:t>
            </a:r>
          </a:p>
          <a:p>
            <a:r>
              <a:rPr lang="en-US" dirty="0" smtClean="0"/>
              <a:t>Profile</a:t>
            </a:r>
          </a:p>
          <a:p>
            <a:r>
              <a:rPr lang="en-US" dirty="0" smtClean="0"/>
              <a:t>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00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915" b="-1"/>
          <a:stretch/>
        </p:blipFill>
        <p:spPr>
          <a:xfrm>
            <a:off x="0" y="284480"/>
            <a:ext cx="12192000" cy="6168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231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" t="346" r="167" b="173"/>
          <a:stretch/>
        </p:blipFill>
        <p:spPr>
          <a:xfrm>
            <a:off x="3048" y="132080"/>
            <a:ext cx="12117832" cy="6725920"/>
          </a:xfrm>
        </p:spPr>
      </p:pic>
    </p:spTree>
    <p:extLst>
      <p:ext uri="{BB962C8B-B14F-4D97-AF65-F5344CB8AC3E}">
        <p14:creationId xmlns:p14="http://schemas.microsoft.com/office/powerpoint/2010/main" val="2402527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" t="863" b="-145"/>
          <a:stretch/>
        </p:blipFill>
        <p:spPr>
          <a:xfrm>
            <a:off x="13208" y="142240"/>
            <a:ext cx="12178792" cy="7000240"/>
          </a:xfrm>
        </p:spPr>
      </p:pic>
    </p:spTree>
    <p:extLst>
      <p:ext uri="{BB962C8B-B14F-4D97-AF65-F5344CB8AC3E}">
        <p14:creationId xmlns:p14="http://schemas.microsoft.com/office/powerpoint/2010/main" val="2752947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130</TotalTime>
  <Words>611</Words>
  <Application>Microsoft Macintosh PowerPoint</Application>
  <PresentationFormat>Widescreen</PresentationFormat>
  <Paragraphs>103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Tw Cen MT</vt:lpstr>
      <vt:lpstr>Tw Cen MT Condensed</vt:lpstr>
      <vt:lpstr>Wingdings</vt:lpstr>
      <vt:lpstr>Wingdings 3</vt:lpstr>
      <vt:lpstr>Integral</vt:lpstr>
      <vt:lpstr>Faculty 180 Overview</vt:lpstr>
      <vt:lpstr>Agenda</vt:lpstr>
      <vt:lpstr>background</vt:lpstr>
      <vt:lpstr>What is Faculty 180?</vt:lpstr>
      <vt:lpstr>What does faculty 180 do?</vt:lpstr>
      <vt:lpstr>What does faculty 180 Look LIKE?</vt:lpstr>
      <vt:lpstr>PowerPoint Presentation</vt:lpstr>
      <vt:lpstr>PowerPoint Presentation</vt:lpstr>
      <vt:lpstr>PowerPoint Presentation</vt:lpstr>
      <vt:lpstr>Faculty benefits</vt:lpstr>
      <vt:lpstr>University benefits</vt:lpstr>
      <vt:lpstr>Implementation timeline</vt:lpstr>
      <vt:lpstr>What do we have to do?</vt:lpstr>
      <vt:lpstr>Pilot participation</vt:lpstr>
      <vt:lpstr>Learn more</vt:lpstr>
    </vt:vector>
  </TitlesOfParts>
  <Company>Microsoft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180 Overview</dc:title>
  <dc:creator>Leslie Culver</dc:creator>
  <cp:lastModifiedBy>Diane Riehlmann</cp:lastModifiedBy>
  <cp:revision>18</cp:revision>
  <dcterms:created xsi:type="dcterms:W3CDTF">2016-09-29T15:45:51Z</dcterms:created>
  <dcterms:modified xsi:type="dcterms:W3CDTF">2016-10-04T13:56:01Z</dcterms:modified>
</cp:coreProperties>
</file>